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6" r:id="rId12"/>
    <p:sldId id="264" r:id="rId13"/>
    <p:sldId id="267" r:id="rId14"/>
    <p:sldId id="282" r:id="rId15"/>
    <p:sldId id="277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F5281D-6A57-4982-A7C1-BA060B16041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383A23-AFE6-49C6-819B-D8010A0AEF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2895600"/>
          </a:xfrm>
        </p:spPr>
        <p:txBody>
          <a:bodyPr/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600" b="1" dirty="0" err="1" smtClean="0">
                <a:solidFill>
                  <a:schemeClr val="tx1"/>
                </a:solidFill>
              </a:rPr>
              <a:t>implementasi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PERDA NO. 13 TAHUN 2016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TENTANG PENYELENGGARAAN PENYIARAN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Agnes </a:t>
            </a:r>
            <a:r>
              <a:rPr lang="en-US" b="1" dirty="0" err="1" smtClean="0">
                <a:solidFill>
                  <a:schemeClr val="tx1"/>
                </a:solidFill>
              </a:rPr>
              <a:t>Dwirusjiyati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Kepala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Bidang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Pengawasan</a:t>
            </a:r>
            <a:r>
              <a:rPr lang="en-US" b="1" dirty="0" smtClean="0">
                <a:solidFill>
                  <a:schemeClr val="tx1"/>
                </a:solidFill>
              </a:rPr>
              <a:t> Isi </a:t>
            </a:r>
            <a:r>
              <a:rPr lang="en-US" b="1" dirty="0" err="1" smtClean="0">
                <a:solidFill>
                  <a:schemeClr val="tx1"/>
                </a:solidFill>
              </a:rPr>
              <a:t>Siaran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Pengawasan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KPID.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KPID </a:t>
            </a:r>
            <a:r>
              <a:rPr lang="en-US" dirty="0" err="1"/>
              <a:t>berwenang</a:t>
            </a:r>
            <a:r>
              <a:rPr lang="en-US" dirty="0"/>
              <a:t>:</a:t>
            </a:r>
          </a:p>
          <a:p>
            <a:r>
              <a:rPr lang="en-US" dirty="0" err="1"/>
              <a:t>mengawasi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; 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KPI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Daerah.</a:t>
            </a:r>
          </a:p>
          <a:p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Pengawasan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KPID.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KPID </a:t>
            </a:r>
            <a:r>
              <a:rPr lang="en-US" dirty="0" err="1"/>
              <a:t>berwenang</a:t>
            </a:r>
            <a:r>
              <a:rPr lang="en-US" dirty="0"/>
              <a:t>:</a:t>
            </a:r>
          </a:p>
          <a:p>
            <a:r>
              <a:rPr lang="en-US" dirty="0" err="1"/>
              <a:t>mengawasi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; 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KPI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Daerah.</a:t>
            </a:r>
          </a:p>
          <a:p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pengawasan</a:t>
            </a:r>
            <a:r>
              <a:rPr lang="en-US" sz="2800" dirty="0"/>
              <a:t> program </a:t>
            </a:r>
            <a:r>
              <a:rPr lang="en-US" sz="2800" dirty="0" err="1"/>
              <a:t>Siaran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mengajukan</a:t>
            </a:r>
            <a:r>
              <a:rPr lang="en-US" sz="2800" dirty="0"/>
              <a:t> </a:t>
            </a:r>
            <a:r>
              <a:rPr lang="en-US" sz="2800" dirty="0" err="1"/>
              <a:t>keberatan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program </a:t>
            </a:r>
            <a:r>
              <a:rPr lang="en-US" sz="2800" dirty="0" err="1"/>
              <a:t>Siaran</a:t>
            </a:r>
            <a:r>
              <a:rPr lang="en-US" sz="2800" dirty="0"/>
              <a:t> yang </a:t>
            </a:r>
            <a:r>
              <a:rPr lang="en-US" sz="2800" dirty="0" err="1"/>
              <a:t>bertentangan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Keberatan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ayat</a:t>
            </a:r>
            <a:r>
              <a:rPr lang="en-US" sz="2800" dirty="0"/>
              <a:t> (2)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pengaduan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KPID.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27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pengawasan</a:t>
            </a:r>
            <a:r>
              <a:rPr lang="en-US" sz="2800" dirty="0"/>
              <a:t> program </a:t>
            </a:r>
            <a:r>
              <a:rPr lang="en-US" sz="2800" dirty="0" err="1"/>
              <a:t>Siaran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mengajukan</a:t>
            </a:r>
            <a:r>
              <a:rPr lang="en-US" sz="2800" dirty="0"/>
              <a:t> </a:t>
            </a:r>
            <a:r>
              <a:rPr lang="en-US" sz="2800" dirty="0" err="1"/>
              <a:t>keberatan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program </a:t>
            </a:r>
            <a:r>
              <a:rPr lang="en-US" sz="2800" dirty="0" err="1"/>
              <a:t>Siaran</a:t>
            </a:r>
            <a:r>
              <a:rPr lang="en-US" sz="2800" dirty="0"/>
              <a:t> yang </a:t>
            </a:r>
            <a:r>
              <a:rPr lang="en-US" sz="2800" dirty="0" err="1"/>
              <a:t>bertentangan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Keberatan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ayat</a:t>
            </a:r>
            <a:r>
              <a:rPr lang="en-US" sz="2800" dirty="0"/>
              <a:t> (2)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pengaduan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KPID.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PEDOMAN PERILAKU </a:t>
            </a:r>
            <a:r>
              <a:rPr lang="en-US" sz="4400" b="1" dirty="0" smtClean="0">
                <a:solidFill>
                  <a:srgbClr val="FF0000"/>
                </a:solidFill>
              </a:rPr>
              <a:t>PENYIARAN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STANDAR PERILAKU SIARAN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2012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 smtClean="0"/>
              <a:t>SPS BAB </a:t>
            </a:r>
            <a:r>
              <a:rPr lang="en-US" sz="1800" b="1" dirty="0"/>
              <a:t>IV</a:t>
            </a:r>
            <a:br>
              <a:rPr lang="en-US" sz="1800" b="1" dirty="0"/>
            </a:br>
            <a:r>
              <a:rPr lang="en-US" sz="1800" b="1" dirty="0"/>
              <a:t>PENGHORMATAN TERHADAP NILAI-NILAI KESUKUAN, AGAMA, RAS, DAN</a:t>
            </a:r>
            <a:br>
              <a:rPr lang="en-US" sz="1800" b="1" dirty="0"/>
            </a:br>
            <a:r>
              <a:rPr lang="en-US" sz="1800" b="1" dirty="0"/>
              <a:t>ANTARGOLONGAN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6</a:t>
            </a:r>
          </a:p>
          <a:p>
            <a:r>
              <a:rPr lang="en-US" dirty="0"/>
              <a:t>(1)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antargolongan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keberagaman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gender, </a:t>
            </a:r>
            <a:r>
              <a:rPr lang="en-US" dirty="0" err="1"/>
              <a:t>dan</a:t>
            </a:r>
            <a:r>
              <a:rPr lang="en-US" dirty="0"/>
              <a:t>/</a:t>
            </a:r>
          </a:p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r>
              <a:rPr lang="en-US" dirty="0"/>
              <a:t>(2)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melecehkan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</a:t>
            </a:r>
          </a:p>
          <a:p>
            <a:r>
              <a:rPr lang="en-US" dirty="0" err="1"/>
              <a:t>antargolongan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Pasal</a:t>
            </a:r>
            <a:r>
              <a:rPr lang="en-US" dirty="0"/>
              <a:t> 7</a:t>
            </a:r>
          </a:p>
          <a:p>
            <a:r>
              <a:rPr lang="en-US" dirty="0" err="1"/>
              <a:t>Materi</a:t>
            </a:r>
            <a:r>
              <a:rPr lang="en-US" dirty="0"/>
              <a:t> agama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, </a:t>
            </a:r>
            <a:r>
              <a:rPr lang="en-US" dirty="0" err="1"/>
              <a:t>penghinaan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pelecehan</a:t>
            </a:r>
            <a:r>
              <a:rPr lang="en-US" dirty="0"/>
              <a:t> </a:t>
            </a:r>
            <a:r>
              <a:rPr lang="en-US" dirty="0" err="1"/>
              <a:t>terhadap</a:t>
            </a:r>
            <a:endParaRPr lang="en-US" dirty="0"/>
          </a:p>
          <a:p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agama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serta</a:t>
            </a:r>
            <a:endParaRPr lang="en-US" dirty="0"/>
          </a:p>
          <a:p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antarumat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;</a:t>
            </a:r>
          </a:p>
          <a:p>
            <a:r>
              <a:rPr lang="en-US" dirty="0"/>
              <a:t>b.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/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r>
              <a:rPr lang="en-US" dirty="0"/>
              <a:t>agama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berpihak</a:t>
            </a:r>
            <a:r>
              <a:rPr lang="en-US" dirty="0"/>
              <a:t>, </a:t>
            </a:r>
            <a:r>
              <a:rPr lang="en-US" dirty="0" err="1"/>
              <a:t>dengan</a:t>
            </a:r>
            <a:endParaRPr lang="en-US" dirty="0"/>
          </a:p>
          <a:p>
            <a:r>
              <a:rPr lang="en-US" dirty="0" err="1"/>
              <a:t>narasumber</a:t>
            </a:r>
            <a:r>
              <a:rPr lang="en-US" dirty="0"/>
              <a:t> yang </a:t>
            </a:r>
            <a:r>
              <a:rPr lang="en-US" dirty="0" err="1"/>
              <a:t>berkompeten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</a:t>
            </a:r>
          </a:p>
          <a:p>
            <a:r>
              <a:rPr lang="en-US" dirty="0"/>
              <a:t>c.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antaragama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agama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endParaRPr lang="en-US" dirty="0"/>
          </a:p>
          <a:p>
            <a:r>
              <a:rPr lang="en-US" dirty="0"/>
              <a:t>orang.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Keenam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Peliputan</a:t>
            </a:r>
            <a:r>
              <a:rPr lang="en-US" sz="2800" dirty="0"/>
              <a:t> </a:t>
            </a:r>
            <a:r>
              <a:rPr lang="en-US" sz="2800" dirty="0" err="1"/>
              <a:t>Bencana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err="1" smtClean="0"/>
              <a:t>Pasal</a:t>
            </a:r>
            <a:r>
              <a:rPr lang="en-US" sz="2600" dirty="0" smtClean="0"/>
              <a:t> </a:t>
            </a:r>
            <a:r>
              <a:rPr lang="en-US" sz="2600" dirty="0"/>
              <a:t>49</a:t>
            </a:r>
          </a:p>
          <a:p>
            <a:r>
              <a:rPr lang="en-US" sz="2600" dirty="0"/>
              <a:t>Program </a:t>
            </a:r>
            <a:r>
              <a:rPr lang="en-US" sz="2600" dirty="0" err="1"/>
              <a:t>siaran</a:t>
            </a:r>
            <a:r>
              <a:rPr lang="en-US" sz="2600" dirty="0"/>
              <a:t> </a:t>
            </a:r>
            <a:r>
              <a:rPr lang="en-US" sz="2600" dirty="0" err="1"/>
              <a:t>jurnalistik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peliputan</a:t>
            </a:r>
            <a:r>
              <a:rPr lang="en-US" sz="2600" dirty="0"/>
              <a:t> </a:t>
            </a:r>
            <a:r>
              <a:rPr lang="en-US" sz="2600" dirty="0" err="1"/>
              <a:t>bencana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musibah</a:t>
            </a:r>
            <a:r>
              <a:rPr lang="en-US" sz="2600" dirty="0"/>
              <a:t> </a:t>
            </a:r>
            <a:r>
              <a:rPr lang="en-US" sz="2600" dirty="0" err="1"/>
              <a:t>wajib</a:t>
            </a:r>
            <a:endParaRPr lang="en-US" sz="2600" dirty="0"/>
          </a:p>
          <a:p>
            <a:r>
              <a:rPr lang="en-US" sz="2600" dirty="0" err="1"/>
              <a:t>mempertimbangkan</a:t>
            </a:r>
            <a:r>
              <a:rPr lang="en-US" sz="2600" dirty="0"/>
              <a:t> proses </a:t>
            </a:r>
            <a:r>
              <a:rPr lang="en-US" sz="2600" dirty="0" err="1"/>
              <a:t>pemulihan</a:t>
            </a:r>
            <a:r>
              <a:rPr lang="en-US" sz="2600" dirty="0"/>
              <a:t> </a:t>
            </a:r>
            <a:r>
              <a:rPr lang="en-US" sz="2600" dirty="0" err="1"/>
              <a:t>korban</a:t>
            </a:r>
            <a:r>
              <a:rPr lang="en-US" sz="2600" dirty="0"/>
              <a:t>, </a:t>
            </a:r>
            <a:r>
              <a:rPr lang="en-US" sz="2600" dirty="0" err="1"/>
              <a:t>keluarga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endParaRPr lang="en-US" sz="2600" dirty="0"/>
          </a:p>
          <a:p>
            <a:r>
              <a:rPr lang="en-US" sz="2600" dirty="0"/>
              <a:t>yang </a:t>
            </a:r>
            <a:r>
              <a:rPr lang="en-US" sz="2600" dirty="0" err="1"/>
              <a:t>terkena</a:t>
            </a:r>
            <a:r>
              <a:rPr lang="en-US" sz="2600" dirty="0"/>
              <a:t> </a:t>
            </a:r>
            <a:r>
              <a:rPr lang="en-US" sz="2600" dirty="0" err="1"/>
              <a:t>bencana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musibah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/>
              <a:t>Pasal</a:t>
            </a:r>
            <a:r>
              <a:rPr lang="en-US" sz="2600" dirty="0"/>
              <a:t> 50</a:t>
            </a:r>
          </a:p>
          <a:p>
            <a:r>
              <a:rPr lang="en-US" sz="2600" dirty="0"/>
              <a:t>Program </a:t>
            </a:r>
            <a:r>
              <a:rPr lang="en-US" sz="2600" dirty="0" err="1"/>
              <a:t>siaran</a:t>
            </a:r>
            <a:r>
              <a:rPr lang="en-US" sz="2600" dirty="0"/>
              <a:t> </a:t>
            </a:r>
            <a:r>
              <a:rPr lang="en-US" sz="2600" dirty="0" err="1"/>
              <a:t>jurnalistik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peliputan</a:t>
            </a:r>
            <a:r>
              <a:rPr lang="en-US" sz="2600" dirty="0"/>
              <a:t> </a:t>
            </a:r>
            <a:r>
              <a:rPr lang="en-US" sz="2600" dirty="0" err="1"/>
              <a:t>bencana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musibah</a:t>
            </a:r>
            <a:r>
              <a:rPr lang="en-US" sz="2600" dirty="0"/>
              <a:t> </a:t>
            </a:r>
            <a:r>
              <a:rPr lang="en-US" sz="2600" dirty="0" err="1"/>
              <a:t>dilarang</a:t>
            </a:r>
            <a:r>
              <a:rPr lang="en-US" sz="2600" dirty="0"/>
              <a:t>:</a:t>
            </a:r>
          </a:p>
          <a:p>
            <a:r>
              <a:rPr lang="en-US" sz="2600" dirty="0"/>
              <a:t>a. </a:t>
            </a:r>
            <a:r>
              <a:rPr lang="en-US" sz="2600" dirty="0" err="1"/>
              <a:t>menambah</a:t>
            </a:r>
            <a:r>
              <a:rPr lang="en-US" sz="2600" dirty="0"/>
              <a:t> </a:t>
            </a:r>
            <a:r>
              <a:rPr lang="en-US" sz="2600" dirty="0" err="1"/>
              <a:t>penderitaan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trauma </a:t>
            </a:r>
            <a:r>
              <a:rPr lang="en-US" sz="2600" dirty="0" err="1"/>
              <a:t>korban</a:t>
            </a:r>
            <a:r>
              <a:rPr lang="en-US" sz="2600" dirty="0"/>
              <a:t>, </a:t>
            </a:r>
            <a:r>
              <a:rPr lang="en-US" sz="2600" dirty="0" err="1"/>
              <a:t>keluarga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,</a:t>
            </a:r>
          </a:p>
          <a:p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memaksa</a:t>
            </a:r>
            <a:r>
              <a:rPr lang="en-US" sz="2600" dirty="0"/>
              <a:t>, </a:t>
            </a:r>
            <a:r>
              <a:rPr lang="en-US" sz="2600" dirty="0" err="1"/>
              <a:t>menekan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mengintimidasi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endParaRPr lang="en-US" sz="2600" dirty="0"/>
          </a:p>
          <a:p>
            <a:r>
              <a:rPr lang="en-US" sz="2600" dirty="0" err="1"/>
              <a:t>diwawancarai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diambil</a:t>
            </a:r>
            <a:r>
              <a:rPr lang="en-US" sz="2600" dirty="0"/>
              <a:t> </a:t>
            </a:r>
            <a:r>
              <a:rPr lang="en-US" sz="2600" dirty="0" err="1"/>
              <a:t>gambarnya</a:t>
            </a:r>
            <a:r>
              <a:rPr lang="en-US" sz="2600" dirty="0"/>
              <a:t>;</a:t>
            </a:r>
          </a:p>
          <a:p>
            <a:r>
              <a:rPr lang="en-US" sz="2600" dirty="0"/>
              <a:t>b.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gambar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suara</a:t>
            </a:r>
            <a:r>
              <a:rPr lang="en-US" sz="2600" dirty="0"/>
              <a:t> </a:t>
            </a:r>
            <a:r>
              <a:rPr lang="en-US" sz="2600" dirty="0" err="1"/>
              <a:t>saat-saat</a:t>
            </a:r>
            <a:r>
              <a:rPr lang="en-US" sz="2600" dirty="0"/>
              <a:t> </a:t>
            </a:r>
            <a:r>
              <a:rPr lang="en-US" sz="2600" dirty="0" err="1"/>
              <a:t>menjelang</a:t>
            </a:r>
            <a:r>
              <a:rPr lang="en-US" sz="2600" dirty="0"/>
              <a:t> </a:t>
            </a:r>
            <a:r>
              <a:rPr lang="en-US" sz="2600" dirty="0" err="1"/>
              <a:t>kematian</a:t>
            </a:r>
            <a:r>
              <a:rPr lang="en-US" sz="2600" dirty="0"/>
              <a:t>;</a:t>
            </a:r>
          </a:p>
          <a:p>
            <a:r>
              <a:rPr lang="en-US" sz="2600" dirty="0"/>
              <a:t>c. </a:t>
            </a:r>
            <a:r>
              <a:rPr lang="en-US" sz="2600" dirty="0" err="1"/>
              <a:t>mewawancara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 di </a:t>
            </a:r>
            <a:r>
              <a:rPr lang="en-US" sz="2600" dirty="0" err="1"/>
              <a:t>bawah</a:t>
            </a:r>
            <a:r>
              <a:rPr lang="en-US" sz="2600" dirty="0"/>
              <a:t> </a:t>
            </a:r>
            <a:r>
              <a:rPr lang="en-US" sz="2600" dirty="0" err="1"/>
              <a:t>umur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narasumber</a:t>
            </a:r>
            <a:r>
              <a:rPr lang="en-US" sz="2600" dirty="0"/>
              <a:t>;</a:t>
            </a:r>
          </a:p>
          <a:p>
            <a:r>
              <a:rPr lang="en-US" sz="2600" dirty="0"/>
              <a:t>d.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gambar</a:t>
            </a:r>
            <a:r>
              <a:rPr lang="en-US" sz="2600" dirty="0"/>
              <a:t> </a:t>
            </a:r>
            <a:r>
              <a:rPr lang="en-US" sz="2600" dirty="0" err="1"/>
              <a:t>korban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mayat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detail </a:t>
            </a:r>
            <a:r>
              <a:rPr lang="en-US" sz="2600" dirty="0" err="1"/>
              <a:t>dengan</a:t>
            </a:r>
            <a:r>
              <a:rPr lang="en-US" sz="2600" dirty="0"/>
              <a:t> close up;</a:t>
            </a:r>
          </a:p>
          <a:p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endParaRPr lang="en-US" sz="2600" dirty="0"/>
          </a:p>
          <a:p>
            <a:r>
              <a:rPr lang="en-US" sz="2600" dirty="0"/>
              <a:t>e.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gambar</a:t>
            </a:r>
            <a:r>
              <a:rPr lang="en-US" sz="2600" dirty="0"/>
              <a:t> </a:t>
            </a:r>
            <a:r>
              <a:rPr lang="en-US" sz="2600" dirty="0" err="1"/>
              <a:t>luka</a:t>
            </a:r>
            <a:r>
              <a:rPr lang="en-US" sz="2600" dirty="0"/>
              <a:t> </a:t>
            </a:r>
            <a:r>
              <a:rPr lang="en-US" sz="2600" dirty="0" err="1"/>
              <a:t>berat</a:t>
            </a:r>
            <a:r>
              <a:rPr lang="en-US" sz="2600" dirty="0"/>
              <a:t>, </a:t>
            </a:r>
            <a:r>
              <a:rPr lang="en-US" sz="2600" dirty="0" err="1"/>
              <a:t>darah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potongan</a:t>
            </a:r>
            <a:r>
              <a:rPr lang="en-US" sz="2600" dirty="0"/>
              <a:t> organ </a:t>
            </a:r>
            <a:r>
              <a:rPr lang="en-US" sz="2600" dirty="0" err="1"/>
              <a:t>tubuh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5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3600" b="1" dirty="0" err="1">
                <a:solidFill>
                  <a:schemeClr val="tx1"/>
                </a:solidFill>
              </a:rPr>
              <a:t>Peliputan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Terorisme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err="1"/>
              <a:t>Pasal</a:t>
            </a:r>
            <a:r>
              <a:rPr lang="en-US" dirty="0"/>
              <a:t> 45</a:t>
            </a:r>
          </a:p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peliputan</a:t>
            </a:r>
            <a:r>
              <a:rPr lang="en-US" dirty="0"/>
              <a:t>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mengikuti</a:t>
            </a:r>
            <a:endParaRPr lang="en-US" dirty="0"/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(1)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endParaRPr lang="en-US" dirty="0"/>
          </a:p>
          <a:p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;</a:t>
            </a:r>
          </a:p>
          <a:p>
            <a:r>
              <a:rPr lang="en-US" dirty="0"/>
              <a:t>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labelisasi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 err="1"/>
              <a:t>antagolongan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, </a:t>
            </a:r>
            <a:r>
              <a:rPr lang="en-US" dirty="0" err="1"/>
              <a:t>kerabat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diduga</a:t>
            </a:r>
            <a:endParaRPr lang="en-US" dirty="0"/>
          </a:p>
          <a:p>
            <a:r>
              <a:rPr lang="en-US" dirty="0" err="1"/>
              <a:t>terlibat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(3)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mendramatisir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yang</a:t>
            </a:r>
          </a:p>
          <a:p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49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isi</a:t>
            </a:r>
            <a:r>
              <a:rPr lang="en-US" dirty="0" smtClean="0"/>
              <a:t> KPID 2017-2020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Visi</a:t>
            </a:r>
            <a:r>
              <a:rPr lang="en-US" dirty="0"/>
              <a:t> :</a:t>
            </a:r>
          </a:p>
          <a:p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,  </a:t>
            </a:r>
            <a:r>
              <a:rPr lang="en-US" dirty="0" err="1"/>
              <a:t>berbudaya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kebangsaan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Misi</a:t>
            </a:r>
            <a:r>
              <a:rPr lang="en-US" dirty="0"/>
              <a:t> :</a:t>
            </a:r>
          </a:p>
          <a:p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mencerdaskan</a:t>
            </a:r>
            <a:r>
              <a:rPr lang="en-US" dirty="0"/>
              <a:t>.</a:t>
            </a:r>
          </a:p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berkeadilan</a:t>
            </a:r>
            <a:endParaRPr lang="en-US" dirty="0"/>
          </a:p>
          <a:p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sadar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endParaRPr lang="en-US" dirty="0"/>
          </a:p>
          <a:p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 KPID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keistimewaan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PERDA </a:t>
            </a:r>
            <a:r>
              <a:rPr lang="en-US" sz="2800" dirty="0"/>
              <a:t>NO. 13 TAHUN 2016 </a:t>
            </a:r>
            <a:br>
              <a:rPr lang="en-US" sz="2800" dirty="0"/>
            </a:br>
            <a:r>
              <a:rPr lang="en-US" sz="2800" dirty="0"/>
              <a:t>TENTANG PENYELENGGARAAN PENYIARAN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UU </a:t>
            </a:r>
            <a:r>
              <a:rPr lang="en-US" dirty="0" err="1"/>
              <a:t>Penyiaran</a:t>
            </a:r>
            <a:r>
              <a:rPr lang="en-US" dirty="0"/>
              <a:t> N</a:t>
            </a:r>
            <a:r>
              <a:rPr lang="en-US" dirty="0" smtClean="0"/>
              <a:t>o</a:t>
            </a:r>
            <a:r>
              <a:rPr lang="en-US" dirty="0"/>
              <a:t>. 32 </a:t>
            </a:r>
            <a:r>
              <a:rPr lang="en-US" dirty="0" err="1"/>
              <a:t>tahun</a:t>
            </a:r>
            <a:r>
              <a:rPr lang="en-US" dirty="0"/>
              <a:t> 2002 </a:t>
            </a:r>
          </a:p>
          <a:p>
            <a:r>
              <a:rPr lang="en-US" dirty="0" smtClean="0"/>
              <a:t>UU </a:t>
            </a:r>
            <a:r>
              <a:rPr lang="en-US" dirty="0" err="1"/>
              <a:t>Keistimewaan</a:t>
            </a:r>
            <a:r>
              <a:rPr lang="en-US" dirty="0"/>
              <a:t> No. 13 </a:t>
            </a:r>
            <a:r>
              <a:rPr lang="en-US" dirty="0" err="1"/>
              <a:t>tahun</a:t>
            </a:r>
            <a:r>
              <a:rPr lang="en-US" dirty="0"/>
              <a:t> 2012.</a:t>
            </a:r>
          </a:p>
          <a:p>
            <a:r>
              <a:rPr lang="en-US" dirty="0"/>
              <a:t>Di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DPRD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optimalisasi</a:t>
            </a:r>
            <a:r>
              <a:rPr lang="en-US" dirty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di D.I. Yogyakarta</a:t>
            </a:r>
          </a:p>
          <a:p>
            <a:r>
              <a:rPr lang="en-US" dirty="0" err="1"/>
              <a:t>Disahkan</a:t>
            </a:r>
            <a:r>
              <a:rPr lang="en-US" dirty="0"/>
              <a:t> 16 November </a:t>
            </a:r>
            <a:r>
              <a:rPr lang="en-US" dirty="0" smtClean="0"/>
              <a:t>2016.</a:t>
            </a:r>
          </a:p>
          <a:p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Pergub</a:t>
            </a:r>
            <a:r>
              <a:rPr lang="en-US" dirty="0"/>
              <a:t> No. 37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fasilitasi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smtClean="0"/>
              <a:t>LPK.</a:t>
            </a:r>
          </a:p>
          <a:p>
            <a:r>
              <a:rPr lang="en-US" dirty="0" err="1" smtClean="0"/>
              <a:t>Pergub</a:t>
            </a:r>
            <a:r>
              <a:rPr lang="en-US" dirty="0" smtClean="0"/>
              <a:t> No 38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pengenaan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aras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di D.I. Yogyakarta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ayat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Pengawasan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siaran</a:t>
            </a:r>
            <a:r>
              <a:rPr lang="en-US" sz="3600" dirty="0" smtClean="0"/>
              <a:t> </a:t>
            </a:r>
            <a:r>
              <a:rPr lang="en-US" sz="3600" dirty="0" err="1" smtClean="0"/>
              <a:t>lokal</a:t>
            </a:r>
            <a:endParaRPr lang="en-US" sz="3600" dirty="0" smtClean="0"/>
          </a:p>
          <a:p>
            <a:r>
              <a:rPr lang="en-US" sz="3600" dirty="0" err="1" smtClean="0"/>
              <a:t>Penguatan</a:t>
            </a:r>
            <a:r>
              <a:rPr lang="en-US" sz="3600" dirty="0" smtClean="0"/>
              <a:t>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Penyiaran</a:t>
            </a:r>
            <a:endParaRPr lang="en-US" sz="3600" dirty="0" smtClean="0"/>
          </a:p>
          <a:p>
            <a:r>
              <a:rPr lang="en-US" sz="3600" dirty="0" err="1" smtClean="0"/>
              <a:t>Pemberdayaan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sadar</a:t>
            </a:r>
            <a:r>
              <a:rPr lang="en-US" sz="3600" dirty="0" smtClean="0"/>
              <a:t> media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86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Daerah yang </a:t>
            </a:r>
            <a:r>
              <a:rPr lang="en-US" dirty="0" err="1"/>
              <a:t>memiliki</a:t>
            </a:r>
            <a:r>
              <a:rPr lang="en-US" dirty="0"/>
              <a:t> studio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Daerah.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15 Program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, UUD 1945, </a:t>
            </a:r>
            <a:r>
              <a:rPr lang="en-US" sz="2800" dirty="0" err="1" smtClean="0"/>
              <a:t>Bhinneka</a:t>
            </a:r>
            <a:r>
              <a:rPr lang="en-US" sz="2800" dirty="0" smtClean="0"/>
              <a:t> Tunggal </a:t>
            </a:r>
            <a:r>
              <a:rPr lang="en-US" sz="2800" dirty="0" err="1" smtClean="0"/>
              <a:t>Ika</a:t>
            </a:r>
            <a:r>
              <a:rPr lang="en-US" sz="2800" dirty="0" smtClean="0"/>
              <a:t>, NKRI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KeIstimewaan</a:t>
            </a:r>
            <a:r>
              <a:rPr lang="en-US" sz="2800" dirty="0" smtClean="0"/>
              <a:t> DIY.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,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, </a:t>
            </a:r>
            <a:r>
              <a:rPr lang="en-US" sz="2800" dirty="0" err="1" smtClean="0"/>
              <a:t>wisata</a:t>
            </a:r>
            <a:r>
              <a:rPr lang="en-US" sz="2800" dirty="0" smtClean="0"/>
              <a:t>,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Hiburan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Berita</a:t>
            </a:r>
            <a:r>
              <a:rPr lang="en-US" sz="2800" dirty="0" smtClean="0"/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Penyuluhan</a:t>
            </a:r>
            <a:r>
              <a:rPr lang="en-US" sz="2800" dirty="0" smtClean="0"/>
              <a:t> agama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Sosialisasi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APDN </a:t>
            </a:r>
            <a:r>
              <a:rPr lang="en-US" sz="2800" dirty="0" err="1" smtClean="0"/>
              <a:t>dan</a:t>
            </a:r>
            <a:r>
              <a:rPr lang="en-US" sz="2800" dirty="0" smtClean="0"/>
              <a:t> APBD.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bencana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Penyiaran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stasiun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menyiarkan</a:t>
            </a:r>
            <a:r>
              <a:rPr lang="en-US" sz="2800" dirty="0"/>
              <a:t> Program </a:t>
            </a:r>
            <a:r>
              <a:rPr lang="en-US" sz="2800" dirty="0" err="1"/>
              <a:t>Siaran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durasi</a:t>
            </a:r>
            <a:r>
              <a:rPr lang="en-US" sz="2800" dirty="0"/>
              <a:t> paling </a:t>
            </a:r>
            <a:r>
              <a:rPr lang="en-US" sz="2800" dirty="0" err="1"/>
              <a:t>sedikit</a:t>
            </a:r>
            <a:r>
              <a:rPr lang="en-US" sz="2800" dirty="0"/>
              <a:t> 10% (</a:t>
            </a:r>
            <a:r>
              <a:rPr lang="en-US" sz="2800" dirty="0" err="1"/>
              <a:t>sepuluh</a:t>
            </a:r>
            <a:r>
              <a:rPr lang="en-US" sz="2800" dirty="0"/>
              <a:t> </a:t>
            </a:r>
            <a:r>
              <a:rPr lang="en-US" sz="2800" dirty="0" err="1"/>
              <a:t>persen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Siaran</a:t>
            </a:r>
            <a:r>
              <a:rPr lang="en-US" sz="2800" dirty="0"/>
              <a:t> per </a:t>
            </a:r>
            <a:r>
              <a:rPr lang="en-US" sz="2800" dirty="0" err="1"/>
              <a:t>hari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Siaran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ayat</a:t>
            </a:r>
            <a:r>
              <a:rPr lang="en-US" sz="2800" dirty="0"/>
              <a:t> (1) </a:t>
            </a:r>
            <a:r>
              <a:rPr lang="en-US" sz="2800" dirty="0" err="1"/>
              <a:t>disiarkan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pukul</a:t>
            </a:r>
            <a:r>
              <a:rPr lang="en-US" sz="2800" dirty="0"/>
              <a:t> 05.00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pukul</a:t>
            </a:r>
            <a:r>
              <a:rPr lang="en-US" sz="2800" dirty="0"/>
              <a:t> 22.00 </a:t>
            </a:r>
            <a:r>
              <a:rPr lang="en-US" sz="2800" dirty="0" err="1"/>
              <a:t>Waktu</a:t>
            </a:r>
            <a:r>
              <a:rPr lang="en-US" sz="2800" dirty="0"/>
              <a:t> Indonesia Barat.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radio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60%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padaayat</a:t>
            </a:r>
            <a:r>
              <a:rPr lang="en-US" dirty="0"/>
              <a:t> (1)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05.00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24.00 </a:t>
            </a:r>
            <a:r>
              <a:rPr lang="en-US" dirty="0" err="1"/>
              <a:t>Waktu</a:t>
            </a:r>
            <a:r>
              <a:rPr lang="en-US" dirty="0"/>
              <a:t> Indonesia Barat.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18 </a:t>
            </a:r>
            <a:r>
              <a:rPr lang="en-US" dirty="0" err="1" smtClean="0"/>
              <a:t>Sangsi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Teguran</a:t>
            </a:r>
            <a:r>
              <a:rPr lang="en-US" sz="3600" dirty="0" smtClean="0"/>
              <a:t> </a:t>
            </a:r>
            <a:r>
              <a:rPr lang="en-US" sz="3600" dirty="0" err="1" smtClean="0"/>
              <a:t>tertulis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diumumkan</a:t>
            </a:r>
            <a:r>
              <a:rPr lang="en-US" sz="3600" dirty="0" smtClean="0"/>
              <a:t> di </a:t>
            </a:r>
            <a:r>
              <a:rPr lang="en-US" sz="3600" dirty="0" err="1" smtClean="0"/>
              <a:t>publik</a:t>
            </a:r>
            <a:r>
              <a:rPr lang="en-US" sz="3600" dirty="0" smtClean="0"/>
              <a:t> (60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teguran</a:t>
            </a:r>
            <a:r>
              <a:rPr lang="en-US" sz="3600" dirty="0" smtClean="0"/>
              <a:t> 1kemudian 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Denda</a:t>
            </a:r>
            <a:r>
              <a:rPr lang="en-US" sz="3600" dirty="0" smtClean="0"/>
              <a:t>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diumumkan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publik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Penghentian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siaran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2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407</TotalTime>
  <Words>967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  implementasi PERDA NO. 13 TAHUN 2016  TENTANG PENYELENGGARAAN PENYIARAN </vt:lpstr>
      <vt:lpstr>Visi dan Misi KPID 2017-2020</vt:lpstr>
      <vt:lpstr>PERDA NO. 13 TAHUN 2016  TENTANG PENYELENGGARAAN PENYIARAN</vt:lpstr>
      <vt:lpstr>Ruang lingkup pengaturan  Pasal 2 ayat (3)</vt:lpstr>
      <vt:lpstr>Pasal 14</vt:lpstr>
      <vt:lpstr>Pasal 15 Program Siaran Lokal</vt:lpstr>
      <vt:lpstr>Pasal 16</vt:lpstr>
      <vt:lpstr>Pasal 17</vt:lpstr>
      <vt:lpstr>Pasal 18 Sangsi Administrasi</vt:lpstr>
      <vt:lpstr>Pasal 19</vt:lpstr>
      <vt:lpstr>Pasal 19</vt:lpstr>
      <vt:lpstr>Pasal 21</vt:lpstr>
      <vt:lpstr>Pasal 21</vt:lpstr>
      <vt:lpstr>PowerPoint Presentation</vt:lpstr>
      <vt:lpstr>SPS BAB IV PENGHORMATAN TERHADAP NILAI-NILAI KESUKUAN, AGAMA, RAS, DAN ANTARGOLONGAN </vt:lpstr>
      <vt:lpstr>PowerPoint Presentation</vt:lpstr>
      <vt:lpstr>Bagian Keenam Peliputan Bencana </vt:lpstr>
      <vt:lpstr> Peliputan Terorisme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PERDA NO. 13 TAHUN 2016  TENTANG PENYELENGGARAAN PENYIARAN</dc:title>
  <dc:creator>Agnes</dc:creator>
  <cp:lastModifiedBy>laptop 9</cp:lastModifiedBy>
  <cp:revision>22</cp:revision>
  <dcterms:created xsi:type="dcterms:W3CDTF">2018-04-23T22:31:13Z</dcterms:created>
  <dcterms:modified xsi:type="dcterms:W3CDTF">2018-05-16T02:46:44Z</dcterms:modified>
</cp:coreProperties>
</file>